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A28773-B155-41B8-A6D9-962BD1D637B2}"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4153753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A28773-B155-41B8-A6D9-962BD1D637B2}"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102260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A28773-B155-41B8-A6D9-962BD1D637B2}"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140034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A28773-B155-41B8-A6D9-962BD1D637B2}"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2729009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A28773-B155-41B8-A6D9-962BD1D637B2}"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217173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A28773-B155-41B8-A6D9-962BD1D637B2}"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2456885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A28773-B155-41B8-A6D9-962BD1D637B2}" type="datetimeFigureOut">
              <a:rPr lang="en-US" smtClean="0"/>
              <a:t>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817358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A28773-B155-41B8-A6D9-962BD1D637B2}" type="datetimeFigureOut">
              <a:rPr lang="en-US" smtClean="0"/>
              <a:t>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340658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A28773-B155-41B8-A6D9-962BD1D637B2}" type="datetimeFigureOut">
              <a:rPr lang="en-US" smtClean="0"/>
              <a:t>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428219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A28773-B155-41B8-A6D9-962BD1D637B2}"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2412437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A28773-B155-41B8-A6D9-962BD1D637B2}"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5F1A3-9563-4C58-BBAA-A9A5099E87B6}" type="slidenum">
              <a:rPr lang="en-US" smtClean="0"/>
              <a:t>‹#›</a:t>
            </a:fld>
            <a:endParaRPr lang="en-US"/>
          </a:p>
        </p:txBody>
      </p:sp>
    </p:spTree>
    <p:extLst>
      <p:ext uri="{BB962C8B-B14F-4D97-AF65-F5344CB8AC3E}">
        <p14:creationId xmlns:p14="http://schemas.microsoft.com/office/powerpoint/2010/main" val="3120466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28773-B155-41B8-A6D9-962BD1D637B2}" type="datetimeFigureOut">
              <a:rPr lang="en-US" smtClean="0"/>
              <a:t>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5F1A3-9563-4C58-BBAA-A9A5099E87B6}" type="slidenum">
              <a:rPr lang="en-US" smtClean="0"/>
              <a:t>‹#›</a:t>
            </a:fld>
            <a:endParaRPr lang="en-US"/>
          </a:p>
        </p:txBody>
      </p:sp>
    </p:spTree>
    <p:extLst>
      <p:ext uri="{BB962C8B-B14F-4D97-AF65-F5344CB8AC3E}">
        <p14:creationId xmlns:p14="http://schemas.microsoft.com/office/powerpoint/2010/main" val="2710855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9891" cy="6857999"/>
          </a:xfrm>
          <a:prstGeom prst="rect">
            <a:avLst/>
          </a:prstGeom>
        </p:spPr>
      </p:pic>
      <p:sp>
        <p:nvSpPr>
          <p:cNvPr id="3" name="Donut 2"/>
          <p:cNvSpPr/>
          <p:nvPr/>
        </p:nvSpPr>
        <p:spPr>
          <a:xfrm>
            <a:off x="1905000" y="685800"/>
            <a:ext cx="5257800" cy="5257800"/>
          </a:xfrm>
          <a:prstGeom prst="donut">
            <a:avLst>
              <a:gd name="adj" fmla="val 205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Circle">
              <a:avLst/>
            </a:prstTxWarp>
          </a:bodyPr>
          <a:lstStyle/>
          <a:p>
            <a:pPr algn="ctr"/>
            <a:r>
              <a:rPr lang="en-US" sz="4400" b="1" dirty="0" smtClean="0">
                <a:latin typeface="Andalus" pitchFamily="18" charset="-78"/>
                <a:cs typeface="Andalus" pitchFamily="18" charset="-78"/>
              </a:rPr>
              <a:t>Welcome to the presentation of Cambrian School&amp; College, Dhaka.</a:t>
            </a:r>
            <a:endParaRPr lang="en-US" sz="4400" b="1" dirty="0">
              <a:latin typeface="Andalus" pitchFamily="18" charset="-78"/>
              <a:cs typeface="Andalus" pitchFamily="18" charset="-78"/>
            </a:endParaRPr>
          </a:p>
        </p:txBody>
      </p:sp>
    </p:spTree>
    <p:extLst>
      <p:ext uri="{BB962C8B-B14F-4D97-AF65-F5344CB8AC3E}">
        <p14:creationId xmlns:p14="http://schemas.microsoft.com/office/powerpoint/2010/main" val="2816838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04800" y="685800"/>
            <a:ext cx="8534400" cy="6863417"/>
          </a:xfrm>
          <a:prstGeom prst="rect">
            <a:avLst/>
          </a:prstGeom>
          <a:noFill/>
        </p:spPr>
        <p:txBody>
          <a:bodyPr wrap="square" rtlCol="0">
            <a:spAutoFit/>
          </a:bodyPr>
          <a:lstStyle/>
          <a:p>
            <a:pPr algn="just"/>
            <a:r>
              <a:rPr lang="en-US" sz="4000" dirty="0">
                <a:solidFill>
                  <a:schemeClr val="bg1"/>
                </a:solidFill>
                <a:latin typeface="Andalus" pitchFamily="18" charset="-78"/>
                <a:cs typeface="Andalus" pitchFamily="18" charset="-78"/>
              </a:rPr>
              <a:t>International mother language is a day which is observed </a:t>
            </a:r>
            <a:r>
              <a:rPr lang="en-US" sz="4000" dirty="0" smtClean="0">
                <a:solidFill>
                  <a:schemeClr val="bg1"/>
                </a:solidFill>
                <a:latin typeface="Andalus" pitchFamily="18" charset="-78"/>
                <a:cs typeface="Andalus" pitchFamily="18" charset="-78"/>
              </a:rPr>
              <a:t>internationally.21 February is the international mother language day. It is observed all over the world. The then rulers of Pakistan wanted to impose Urdu as our state language. They declared, “Urdu and Urdu shall be the state language of Pakistan.” They did not accept </a:t>
            </a:r>
            <a:r>
              <a:rPr lang="en-US" sz="4000" smtClean="0">
                <a:solidFill>
                  <a:schemeClr val="bg1"/>
                </a:solidFill>
                <a:latin typeface="Andalus" pitchFamily="18" charset="-78"/>
                <a:cs typeface="Andalus" pitchFamily="18" charset="-78"/>
              </a:rPr>
              <a:t>this declaration.</a:t>
            </a:r>
            <a:endParaRPr lang="en-US" sz="4000" dirty="0">
              <a:solidFill>
                <a:schemeClr val="bg1"/>
              </a:solidFill>
              <a:latin typeface="Andalus" pitchFamily="18" charset="-78"/>
              <a:cs typeface="Andalus" pitchFamily="18" charset="-78"/>
            </a:endParaRPr>
          </a:p>
          <a:p>
            <a:pPr algn="just"/>
            <a:endParaRPr lang="en-US" sz="4000" dirty="0">
              <a:solidFill>
                <a:schemeClr val="bg1"/>
              </a:solidFill>
              <a:latin typeface="Andalus" pitchFamily="18" charset="-78"/>
              <a:cs typeface="Andalus" pitchFamily="18" charset="-78"/>
            </a:endParaRPr>
          </a:p>
        </p:txBody>
      </p:sp>
    </p:spTree>
    <p:extLst>
      <p:ext uri="{BB962C8B-B14F-4D97-AF65-F5344CB8AC3E}">
        <p14:creationId xmlns:p14="http://schemas.microsoft.com/office/powerpoint/2010/main" val="36467680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74</Words>
  <Application>Microsoft Office PowerPoint</Application>
  <PresentationFormat>On-screen Show (4:3)</PresentationFormat>
  <Paragraphs>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ismail - [2010]</cp:lastModifiedBy>
  <cp:revision>4</cp:revision>
  <dcterms:created xsi:type="dcterms:W3CDTF">2014-02-09T05:49:34Z</dcterms:created>
  <dcterms:modified xsi:type="dcterms:W3CDTF">2014-02-09T13:25:53Z</dcterms:modified>
</cp:coreProperties>
</file>